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70" r:id="rId6"/>
    <p:sldId id="271" r:id="rId7"/>
    <p:sldId id="269" r:id="rId8"/>
    <p:sldId id="272" r:id="rId9"/>
    <p:sldId id="273" r:id="rId10"/>
    <p:sldId id="277" r:id="rId11"/>
    <p:sldId id="260" r:id="rId12"/>
    <p:sldId id="261" r:id="rId13"/>
    <p:sldId id="262" r:id="rId14"/>
    <p:sldId id="263" r:id="rId15"/>
    <p:sldId id="264" r:id="rId16"/>
    <p:sldId id="274" r:id="rId17"/>
    <p:sldId id="275" r:id="rId18"/>
    <p:sldId id="276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D0E5-34E8-45E9-BD48-EFE95E1DF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BD08C-C077-4072-9753-B2D2A9EF2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A636A-22B6-4E49-91AA-19925BC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28A9F-C191-42F5-9D5A-D3661C4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6651D-F0D0-4DFC-B05E-A29FF1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F107E-CD7C-422B-B522-501A43BA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E672B-49D3-4EF7-9BD5-192E1A48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44039-DA40-470A-94CE-78FE067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61FD-1E13-41BA-AC47-A014B6B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328E5-8855-46C4-BFA8-5D56E5C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01A33-4F6B-456C-BB11-B2CD2BBE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4D01D-83BB-49F3-8E87-ECE456F4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D4AC3-7E21-43B3-AB9F-D9B192DB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D6AF-7471-452E-934B-DF481426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9BC25-457C-4635-88E6-56D784E0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6FA7-AB24-4310-AD25-5CDF235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52CB-C0AD-4C48-86E0-B74E870B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5687A-CE10-424D-AFFE-2F634A9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99DB5-E6B1-4A13-8F96-D2E375DF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A977D-174C-4293-AA5B-25664D6A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10C8-4B58-40A5-B1A4-CE7236D3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2D703-F528-427D-9AEE-E688F645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B639A-E0CC-459B-AD8C-C35431C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1A95B-EB5C-48B4-9983-48CF5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D046-6609-407A-B446-E36498E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3D97E-A1CD-430F-A30F-C9F96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B7C2-74D5-4621-86E5-DE2571321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18B684-3F13-45D1-9211-03A21AFA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9F5C-05F5-4953-A5D9-7462F43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A02A1-C776-4069-8C6D-7C3DD907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4225-3746-4EDA-99FC-4109D12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ED54-31B8-46F0-B7CE-F9C68C74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CCF2-B950-4674-A196-C25337FC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E32E-F59D-44F5-80E8-DE94DAAAE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2813A-3F3E-4ECD-A237-DB314135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9D8E-53F6-4C6E-BDD0-2FD35EA3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F285F-D409-4D2A-ADAE-3A651D3A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6A503-4931-4551-B8B0-0E95F657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33C05-012E-4472-AA01-F9536ADC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38D6C-812D-433A-A279-22B34B0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253C-33AE-4BBC-9506-AFE111E4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58C8B-F22C-422E-A3E1-D251617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45E25-A1E8-41BE-A778-11904030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2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3E169-7029-433A-9A4F-941C3C7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70FA-50F6-4397-9098-FFC2626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416EE-0B2C-4BD5-AE1B-B4CC96ED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099F-2D59-4068-AF3A-7B114A75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E6996-CE8A-4CEB-AF10-6C09C2A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2C8D-914D-49EF-A608-E0872A89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174A9-75B1-4E45-B730-3B6EEA0A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67FCC-106D-475E-9CAA-4A244A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1B74-3E91-47C3-9666-A2FD9392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0B21E-1568-4641-BFB6-E0D4BBD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AD25-8D09-40A1-82A0-B1E27877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4C64E-D09C-463D-A409-C5C1AA46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29D5-D478-441E-8C40-2E9F274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9D84A-871A-4C05-BDCC-A090C7ED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1A1E-5CF4-4ADC-B70A-1B6D13C3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FDF81A-91D9-49D3-A139-7CDAB8A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DA1E-939B-4BCF-AC72-2048D57C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B1244-0732-4627-83DF-C9EB4F451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5319C-053B-4E97-BD40-913DD3173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0D65-40BE-4C6E-80E5-1779DC573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5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4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7.jpg"/><Relationship Id="rId5" Type="http://schemas.openxmlformats.org/officeDocument/2006/relationships/image" Target="../media/image8.jpg"/><Relationship Id="rId10" Type="http://schemas.openxmlformats.org/officeDocument/2006/relationships/image" Target="../media/image16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9E4EC0-83DB-4CEC-809B-265402384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무한 모드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E69F2-3A97-4DC4-913F-C8883C33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2019 04 09</a:t>
            </a:r>
          </a:p>
        </p:txBody>
      </p:sp>
    </p:spTree>
    <p:extLst>
      <p:ext uri="{BB962C8B-B14F-4D97-AF65-F5344CB8AC3E}">
        <p14:creationId xmlns:p14="http://schemas.microsoft.com/office/powerpoint/2010/main" val="12769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769152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점수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벽에 충돌하거나 벽돌을 파괴 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진행 </a:t>
            </a:r>
            <a:r>
              <a:rPr lang="en-US" altLang="ko-KR" sz="1200" dirty="0"/>
              <a:t>9-1 </a:t>
            </a:r>
            <a:r>
              <a:rPr lang="ko-KR" altLang="en-US" sz="1200" dirty="0"/>
              <a:t>부분에서 점수를 산정합니다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 안에서 벽에 충돌한 횟수당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추가로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진행 </a:t>
            </a:r>
            <a:r>
              <a:rPr lang="en-US" altLang="ko-KR" sz="1200" dirty="0"/>
              <a:t>9-4</a:t>
            </a:r>
            <a:r>
              <a:rPr lang="ko-KR" altLang="en-US" sz="1200" dirty="0"/>
              <a:t>부분에서 벽돌 인벤토리에 벽돌이 추가됩니다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최대 점수 제한은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831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756397"/>
            <a:ext cx="67457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재화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진행 중</a:t>
            </a:r>
            <a:r>
              <a:rPr lang="en-US" altLang="ko-KR" sz="1200" dirty="0"/>
              <a:t>, </a:t>
            </a:r>
            <a:r>
              <a:rPr lang="ko-KR" altLang="en-US" sz="1200" dirty="0"/>
              <a:t>유저가 </a:t>
            </a:r>
            <a:r>
              <a:rPr lang="en-US" altLang="ko-KR" sz="1200" dirty="0"/>
              <a:t>5</a:t>
            </a:r>
            <a:r>
              <a:rPr lang="ko-KR" altLang="en-US" sz="1200" dirty="0"/>
              <a:t>점을 획득 할 때 마다 필드에 출현하는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무작위로 출현합니다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재화가 있다면 등장하지 않습니다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재화가 필드 내에서 없어진 다음 랠리부터 다시 재화 등장 조건을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재화에 닿으면 해당 재화를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해당 재화를 획득 하거나 게임 오버 되기 전에는 움직이지 않습니다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등장한 후</a:t>
            </a:r>
            <a:r>
              <a:rPr lang="en-US" altLang="ko-KR" sz="1200" dirty="0"/>
              <a:t>, 3</a:t>
            </a:r>
            <a:r>
              <a:rPr lang="ko-KR" altLang="en-US" sz="1200" dirty="0"/>
              <a:t>번째 랠리 까지만 필드에 남아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F58D-21AD-4141-8027-2988B9F21E82}"/>
              </a:ext>
            </a:extLst>
          </p:cNvPr>
          <p:cNvSpPr txBox="1"/>
          <p:nvPr/>
        </p:nvSpPr>
        <p:spPr>
          <a:xfrm>
            <a:off x="127000" y="3941884"/>
            <a:ext cx="7712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종료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준비 라인으로 다시 돌아왔을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파괴되지 않은 벽돌이 남아 있다면 무한 모드가 종료됩니다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달성한 스코어를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681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1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89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시작 화면입니다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해당 화면에서 벽돌 인벤토리 내의 벽돌을 드래그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2</a:t>
            </a:r>
            <a:r>
              <a:rPr lang="ko-KR" altLang="en-US" sz="1200" dirty="0"/>
              <a:t>번 화면으로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BALL , challenge , </a:t>
            </a:r>
            <a:r>
              <a:rPr lang="ko-KR" altLang="en-US" sz="1200" dirty="0"/>
              <a:t>옵션 버튼을 터치하면 해당 화면으로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DRAG!</a:t>
            </a:r>
            <a:r>
              <a:rPr lang="ko-KR" altLang="en-US" sz="1200" dirty="0"/>
              <a:t>와 손 이미지는 위에서 아래로 내려 옵니다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계속 반복합니다</a:t>
            </a:r>
            <a:r>
              <a:rPr lang="en-US" altLang="ko-KR" sz="1200" dirty="0"/>
              <a:t>.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</a:t>
            </a:r>
            <a:r>
              <a:rPr lang="en-US" altLang="ko-KR" sz="1200" dirty="0"/>
              <a:t>1x1</a:t>
            </a:r>
            <a:r>
              <a:rPr lang="ko-KR" altLang="en-US" sz="1200" dirty="0"/>
              <a:t>은 </a:t>
            </a:r>
            <a:r>
              <a:rPr lang="en-US" altLang="ko-KR" sz="1200" dirty="0"/>
              <a:t>100x100px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가이드라인의 길이는 </a:t>
            </a:r>
            <a:r>
              <a:rPr lang="en-US" altLang="ko-KR" sz="1200" dirty="0"/>
              <a:t>500px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038A0D-B401-4624-B1B8-41119AACE2B7}"/>
              </a:ext>
            </a:extLst>
          </p:cNvPr>
          <p:cNvCxnSpPr>
            <a:cxnSpLocks/>
          </p:cNvCxnSpPr>
          <p:nvPr/>
        </p:nvCxnSpPr>
        <p:spPr>
          <a:xfrm>
            <a:off x="1933905" y="2244725"/>
            <a:ext cx="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4D3C5E6-757E-4597-9451-2D69443B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2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상단 제목이 제거되며 메뉴 바가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방향에서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하단 메뉴들이 제거되며 공 발사 버튼이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방향으로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인벤토리에서 해당 벽돌을 모두 필드에 배치하였기 때문에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해당 벽돌의 이미지가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 가운데에 점수가 등장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0FEA9-62A7-4284-A872-6D4ED6F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3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659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공 발사 버튼을 터치한 이후 상황입니다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벽 부딪힘과 함께 모든 벽돌을 파괴하고 공이 준비 라인으로 </a:t>
            </a:r>
            <a:br>
              <a:rPr lang="en-US" altLang="ko-KR" sz="1200" dirty="0"/>
            </a:br>
            <a:r>
              <a:rPr lang="ko-KR" altLang="en-US" sz="1200" dirty="0"/>
              <a:t>다시 돌아왔기 때문에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</a:t>
            </a:r>
            <a:r>
              <a:rPr lang="en-US" altLang="ko-KR" sz="1200" dirty="0"/>
              <a:t>2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 방향으로 공이 준비 라인 가운데로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589D-4EDD-4426-BE1D-7892EA78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133F0-6626-41D4-A7F5-C625E65D8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4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4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6317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다음 공이 나아갈 방향 화살표와 가이드라인이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벽돌이 충전됩니다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랜덤으로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아직 재화가 필드에 존재한다면 재화는 점멸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배치하지 않았기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공 발사 버튼이 비활성화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F89E83-132F-42E6-9B4E-C7BA3128B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중첩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285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드래그 중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벽돌과 중첩되었을 경우입니다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화면에서 드래그를 종료 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빨간 벽돌이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97D8E-4E46-427C-9594-933A26E78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벽돌 추가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134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다른 벽돌들이 인벤토리에 추가된 경우 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화살표를 추가하여 해당 방향으로 드래그가 가능한 것을 표시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BE8-6D48-4713-B720-293C6D86A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4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재화 점멸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48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재화가 점멸합니다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 이미지의 투명도가 </a:t>
            </a:r>
            <a:r>
              <a:rPr lang="en-US" altLang="ko-KR" sz="1200" dirty="0"/>
              <a:t>100% -&gt; 0% -&gt; 100% </a:t>
            </a:r>
            <a:r>
              <a:rPr lang="ko-KR" altLang="en-US" sz="1200" dirty="0"/>
              <a:t>순으로 변경됩니다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점멸 시간은 </a:t>
            </a:r>
            <a:r>
              <a:rPr lang="en-US" altLang="ko-KR" sz="1200" dirty="0"/>
              <a:t>1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5FE85-F3F1-41F2-B086-5F4F97B0E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0641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6DD252-F7FD-4FA1-AD3D-744C94CC0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5721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옵션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4132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옵션 버튼을 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출력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뒤로가기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쿠폰 등록</a:t>
            </a:r>
            <a:r>
              <a:rPr lang="en-US" altLang="ko-KR" sz="1200" dirty="0"/>
              <a:t> , </a:t>
            </a:r>
            <a:r>
              <a:rPr lang="ko-KR" altLang="en-US" sz="1200" dirty="0"/>
              <a:t>종료하기가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</a:t>
            </a:r>
            <a:r>
              <a:rPr lang="ko-KR" altLang="en-US" sz="1200" dirty="0"/>
              <a:t>를 조절 할 수 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초안 작성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개요 및 </a:t>
            </a:r>
            <a:r>
              <a:rPr lang="en-US" altLang="ko-KR" sz="1500" dirty="0"/>
              <a:t>UI</a:t>
            </a:r>
            <a:r>
              <a:rPr lang="ko-KR" altLang="en-US" sz="1500" dirty="0"/>
              <a:t>등 내용 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2019.04.10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2019.04.11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2348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72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BGM , SE OFF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 OFF </a:t>
            </a:r>
            <a:r>
              <a:rPr lang="ko-KR" altLang="en-US" sz="1200" dirty="0"/>
              <a:t>상태를 나타냅니다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98956-2D12-4941-A6D2-B1BC9AF30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600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GAME OVER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626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플레이한 </a:t>
            </a:r>
            <a:r>
              <a:rPr lang="en-US" altLang="ko-KR" sz="1200" dirty="0"/>
              <a:t>BEST</a:t>
            </a:r>
            <a:r>
              <a:rPr lang="ko-KR" altLang="en-US" sz="1200" dirty="0"/>
              <a:t>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게임의 최종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광고보고 이어하기 </a:t>
            </a:r>
            <a:r>
              <a:rPr lang="en-US" altLang="ko-KR" sz="1200" dirty="0"/>
              <a:t>,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, </a:t>
            </a:r>
            <a:r>
              <a:rPr lang="ko-KR" altLang="en-US" sz="1200" dirty="0"/>
              <a:t>홈으로 돌아가기 버튼이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AB4A5-55E5-4768-A2DC-714E8A1E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D6693-93EB-40CD-A8F2-B317309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19BABA-028F-45FF-867B-9E0AB1FC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109"/>
              </p:ext>
            </p:extLst>
          </p:nvPr>
        </p:nvGraphicFramePr>
        <p:xfrm>
          <a:off x="127000" y="725621"/>
          <a:ext cx="812800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769709660"/>
                    </a:ext>
                  </a:extLst>
                </a:gridCol>
                <a:gridCol w="6688667">
                  <a:extLst>
                    <a:ext uri="{9D8B030D-6E8A-4147-A177-3AD203B41FA5}">
                      <a16:colId xmlns:a16="http://schemas.microsoft.com/office/drawing/2014/main" val="1958646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561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준비 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공이 항상 대기하는 공간입니다</a:t>
                      </a:r>
                      <a:r>
                        <a:rPr lang="en-US" altLang="ko-KR" sz="1200" dirty="0"/>
                        <a:t>.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공이 출발 또는 도착하는 것은 항상 준비 라인에 닿아야 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598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유저가 벽돌을 배치 할 수 있는 공간을 말합니다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618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벽돌 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유저가 현재 보유한 벽돌을 확인하고 꺼내는 공간을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473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공이 준비 라인에서 출발하고 다시 도착하는 한 번의 이동을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542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방향 화살표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나아갈 방향을 알려주는 화살표입니다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109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가이드라인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이동하는 경로를 나타내는 화살표입니다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4969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DBB622-D8BA-41ED-8FC3-47F98F6C02A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용어 정의</a:t>
            </a:r>
            <a:endParaRPr lang="en-US" altLang="ko-KR" sz="15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25D05-3283-4D50-A424-EB78863219BF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개요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9118202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무작위 방향으로 발사되는 일정 개수의 공을 이용하여</a:t>
            </a:r>
            <a:r>
              <a:rPr lang="en-US" altLang="ko-KR" sz="1200" dirty="0"/>
              <a:t> </a:t>
            </a:r>
            <a:r>
              <a:rPr lang="ko-KR" altLang="en-US" sz="1200" dirty="0"/>
              <a:t>유저에게 주어지는 모든 벽돌을 필드에 배치하여 파괴하는 게임입니다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 있는 모든 벽돌을 필드에 배치하면 공 발사 버튼이 활성화 되어 벽돌을 파괴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모드에서 공은 </a:t>
            </a:r>
            <a:r>
              <a:rPr lang="en-US" altLang="ko-KR" sz="1200" dirty="0"/>
              <a:t>1</a:t>
            </a:r>
            <a:r>
              <a:rPr lang="ko-KR" altLang="en-US" sz="1200" dirty="0"/>
              <a:t>개만 발사됩니다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발사로 유저가 배치한 모든 벽돌을 파괴하지 못했다면 해당 무한 모드가 종료됩니다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파괴하고 공이 다시 준비 구역으로 돌아왔다면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랠리에서 벽에 충돌한 횟수마다 추가로 점수를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모두 파괴했다면 새로운 벽돌이 벽돌 인벤토리에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일정 점수를 넘길 때 마다</a:t>
            </a:r>
            <a:r>
              <a:rPr lang="en-US" altLang="ko-KR" sz="1200" dirty="0"/>
              <a:t>, </a:t>
            </a:r>
            <a:r>
              <a:rPr lang="ko-KR" altLang="en-US" sz="1200" dirty="0"/>
              <a:t>필드에 재화가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재화와 충돌 했을 경우엔 재화를 획득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42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65275"/>
            <a:ext cx="740940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marL="685800" lvl="1" indent="-228600">
              <a:lnSpc>
                <a:spcPct val="200000"/>
              </a:lnSpc>
              <a:buFontTx/>
              <a:buAutoNum type="arabicPeriod"/>
            </a:pPr>
            <a:r>
              <a:rPr lang="ko-KR" altLang="en-US" sz="1200" dirty="0"/>
              <a:t>벽돌 인벤토리에서 벽돌을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필드에 배치하면 무한 모드가 시작됩니다</a:t>
            </a:r>
            <a:r>
              <a:rPr lang="en-US" altLang="ko-KR" sz="1200" dirty="0"/>
              <a:t>. </a:t>
            </a:r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유저는 무한 모드가 시작되면 기본 벽돌 </a:t>
            </a:r>
            <a:r>
              <a:rPr lang="en-US" altLang="ko-KR" sz="1200" dirty="0"/>
              <a:t>1</a:t>
            </a:r>
            <a:r>
              <a:rPr lang="ko-KR" altLang="en-US" sz="1200" dirty="0"/>
              <a:t>개를 가지고 시작합니다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sz="1200" dirty="0"/>
              <a:t>2-1. </a:t>
            </a:r>
            <a:r>
              <a:rPr lang="ko-KR" altLang="en-US" sz="1200" dirty="0"/>
              <a:t>처음 공이 발사되는 방향은 고정입니다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벽돌 인벤토리에서 모든 벽돌을 배치하면 공 발사 버튼이 활성화됩니다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공 발사 버튼을 터치하면 준비 라인에 있는 공이 방향 화살표와 가이드라인을 따라 발사됩니다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4-1. </a:t>
            </a:r>
            <a:r>
              <a:rPr lang="ko-KR" altLang="en-US" sz="1200" dirty="0"/>
              <a:t>공 발사 이후에 공 발사 버튼은 비활성화 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공이 벽이나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충돌한 방향을 기준으로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5-1. </a:t>
            </a:r>
            <a:r>
              <a:rPr lang="ko-KR" altLang="en-US" sz="1200" dirty="0"/>
              <a:t>공이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벽돌에 </a:t>
            </a:r>
            <a:r>
              <a:rPr lang="en-US" altLang="ko-KR" sz="1200" dirty="0"/>
              <a:t>1</a:t>
            </a:r>
            <a:r>
              <a:rPr lang="ko-KR" altLang="en-US" sz="1200" dirty="0"/>
              <a:t>의 피해를 입히고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5-2. </a:t>
            </a:r>
            <a:r>
              <a:rPr lang="ko-KR" altLang="en-US" sz="1200" dirty="0"/>
              <a:t>공이 벽과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튕겨 나가기만 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공이 준비 라인으로 돌아오면 해당 자리에 정지합니다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공이 정지하면 종료 조건을 체크합니다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종료 조건에 의해 게임 종료가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모드가 종료됩니다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8-1. </a:t>
            </a:r>
            <a:r>
              <a:rPr lang="ko-KR" altLang="en-US" sz="1200" dirty="0"/>
              <a:t>무한 모드가 종료되면 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8-2. </a:t>
            </a:r>
            <a:r>
              <a:rPr lang="ko-KR" altLang="en-US" sz="1200" dirty="0"/>
              <a:t>종료 조건에 대한 상세 내용은 후술합니다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911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 </a:t>
            </a:r>
            <a:r>
              <a:rPr lang="en-US" altLang="ko-KR" sz="1500" dirty="0"/>
              <a:t>- </a:t>
            </a:r>
            <a:r>
              <a:rPr lang="ko-KR" altLang="en-US" sz="1500" dirty="0"/>
              <a:t>계속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67040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9. </a:t>
            </a:r>
            <a:r>
              <a:rPr lang="ko-KR" altLang="en-US" sz="1200" dirty="0"/>
              <a:t>게임 종료 처리가 되지 않았다면 공은 준비 라인의 가운데로 이동합니다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9-1. 1</a:t>
            </a:r>
            <a:r>
              <a:rPr lang="ko-KR" altLang="en-US" sz="1200" dirty="0"/>
              <a:t>점을 획득하고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이번 랠리에서 충돌한 벽 </a:t>
            </a:r>
            <a:r>
              <a:rPr lang="en-US" altLang="ko-KR" sz="1200" dirty="0"/>
              <a:t>1</a:t>
            </a:r>
            <a:r>
              <a:rPr lang="ko-KR" altLang="en-US" sz="1200" dirty="0"/>
              <a:t>개당 추가로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9-2. </a:t>
            </a:r>
            <a:r>
              <a:rPr lang="ko-KR" altLang="en-US" sz="1200" dirty="0"/>
              <a:t>이동 후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발사 방향의 방향 화살표를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9-3. 3</a:t>
            </a:r>
            <a:r>
              <a:rPr lang="ko-KR" altLang="en-US" sz="1200" dirty="0"/>
              <a:t>번째 랠리 이전이라면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추가로 다음 발사 방향의 가이드라인을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9-4. </a:t>
            </a:r>
            <a:r>
              <a:rPr lang="ko-KR" altLang="en-US" sz="1200" dirty="0"/>
              <a:t>현재 유저의 점수에 따라 벽돌 인벤토리에 새로운 벽돌이 추가됩니다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9-5. 3</a:t>
            </a:r>
            <a:r>
              <a:rPr lang="ko-KR" altLang="en-US" sz="1200" dirty="0"/>
              <a:t>번으로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32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2514176"/>
            <a:ext cx="65373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가이드라인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화살표와 함께 공이 이동하는 경로를 유저에게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가이드라인은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항상 방향 화살표와 같은 방향을 가리킵니다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라인 내에 벽돌이 배치되어도 벽돌을 관통하여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내에서는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랠리 까지만 가이드라인을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F8FA-1864-4595-B0C0-2D8BE11C1234}"/>
              </a:ext>
            </a:extLst>
          </p:cNvPr>
          <p:cNvSpPr txBox="1"/>
          <p:nvPr/>
        </p:nvSpPr>
        <p:spPr>
          <a:xfrm>
            <a:off x="127000" y="756396"/>
            <a:ext cx="60260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방향 화살표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랠리에 공이 나아갈 방향을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화살표는 생성될 때 마다</a:t>
            </a:r>
            <a:r>
              <a:rPr lang="en-US" altLang="ko-KR" sz="1200" dirty="0"/>
              <a:t>, 20~160</a:t>
            </a:r>
            <a:r>
              <a:rPr lang="ko-KR" altLang="en-US" sz="1200" dirty="0"/>
              <a:t>도 사이의 값을 랜덤하게 갖습니다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방향 화살표는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4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880080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필드에 배치 할 수 있는 구조물입니다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이외의 공간에 벽돌을 배치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있습니다</a:t>
            </a:r>
            <a:r>
              <a:rPr lang="en-US" altLang="ko-KR" sz="12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벽돌은 </a:t>
            </a:r>
            <a:r>
              <a:rPr lang="ko-KR" altLang="en-US" sz="1200" dirty="0" err="1"/>
              <a:t>체력량이</a:t>
            </a:r>
            <a:r>
              <a:rPr lang="ko-KR" altLang="en-US" sz="1200" dirty="0"/>
              <a:t> 존재합니다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체력량을</a:t>
            </a:r>
            <a:r>
              <a:rPr lang="ko-KR" altLang="en-US" sz="1200" dirty="0"/>
              <a:t> 가지고 있다면 </a:t>
            </a:r>
            <a:r>
              <a:rPr lang="ko-KR" altLang="en-US" sz="1200" dirty="0" err="1"/>
              <a:t>체력량은</a:t>
            </a:r>
            <a:r>
              <a:rPr lang="ko-KR" altLang="en-US" sz="1200" dirty="0"/>
              <a:t> 벽돌 내부에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 발사 버튼을 터치하기 전까지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필드의 벽돌을 자유롭게 이동 할 수 있습니다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벽돌</a:t>
            </a:r>
            <a:r>
              <a:rPr lang="en-US" altLang="ko-KR" sz="1200" dirty="0"/>
              <a:t>, </a:t>
            </a:r>
            <a:r>
              <a:rPr lang="ko-KR" altLang="en-US" sz="1200" dirty="0"/>
              <a:t>벽돌과 재화는 중첩하여 배치 할 수 없습니다</a:t>
            </a:r>
            <a:r>
              <a:rPr lang="en-US" altLang="ko-KR" sz="12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재화 등이 중첩되어 있을 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유저가 드래그중인 구조물을 빨간색으로 표시합니다</a:t>
            </a:r>
            <a:r>
              <a:rPr lang="en-US" altLang="ko-KR" sz="1200" dirty="0"/>
              <a:t>.</a:t>
            </a: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상황에서 유저가 터치를 떼면 해당 구조물은 배치되지 않고 벽돌 인벤토리로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F2889-AFC8-462B-A6F0-FD44C328A037}"/>
              </a:ext>
            </a:extLst>
          </p:cNvPr>
          <p:cNvSpPr txBox="1"/>
          <p:nvPr/>
        </p:nvSpPr>
        <p:spPr>
          <a:xfrm>
            <a:off x="127000" y="4447911"/>
            <a:ext cx="72474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인벤토리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 내에 벽돌을 내려놓았다면 벽돌 인벤토리 내의 해당 벽돌 개수가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감소합니다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종류의 벽돌을 모두 사용했다면 인벤토리에서 해당 벽돌 이미지를 제거합니다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한번 필드에 배치된 벽돌을 다시 벽돌 인벤토리로 되돌릴 수 없습니다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1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3579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 종류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총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9F9E0-D38A-4D08-8A5D-974D5797E24D}"/>
              </a:ext>
            </a:extLst>
          </p:cNvPr>
          <p:cNvSpPr txBox="1"/>
          <p:nvPr/>
        </p:nvSpPr>
        <p:spPr>
          <a:xfrm>
            <a:off x="127000" y="2000751"/>
            <a:ext cx="82958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기본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작은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작은 벽돌입니다</a:t>
            </a:r>
            <a:r>
              <a:rPr lang="en-US" altLang="ko-KR" sz="1200" b="1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큰 벽돌 </a:t>
            </a:r>
            <a:r>
              <a:rPr lang="en-US" altLang="ko-KR" sz="1200" b="1" dirty="0"/>
              <a:t>: 3x1 </a:t>
            </a:r>
            <a:r>
              <a:rPr lang="ko-KR" altLang="en-US" sz="1200" b="1" dirty="0"/>
              <a:t>사이즈의 큰 벽돌입니다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마름모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마름모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분열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벽돌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개로 나뉘어 반복 움직임을 나타내는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세모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세모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반반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구분을 통해 피격되지 않는 부분을 가지는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역전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충돌 방향을 바꾸는 것이 특징입니다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1542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1068</Words>
  <Application>Microsoft Office PowerPoint</Application>
  <PresentationFormat>와이드스크린</PresentationFormat>
  <Paragraphs>205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무한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무한 모드</dc:title>
  <dc:creator>함 동균</dc:creator>
  <cp:lastModifiedBy>함 동균</cp:lastModifiedBy>
  <cp:revision>158</cp:revision>
  <dcterms:created xsi:type="dcterms:W3CDTF">2019-04-09T00:34:08Z</dcterms:created>
  <dcterms:modified xsi:type="dcterms:W3CDTF">2019-04-11T08:20:06Z</dcterms:modified>
</cp:coreProperties>
</file>